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75CA-2AC3-40AD-AF26-EA055A1F0BC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B4AE-D918-4F84-82E8-5C21E6A91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What a Successful Official Looks Like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1027" name="Picture 3" descr="C:\Users\Shane\AppData\Local\Microsoft\Windows\Temporary Internet Files\Content.IE5\9ET8UHZ5\eye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3200400" cy="2003451"/>
          </a:xfrm>
          <a:prstGeom prst="rect">
            <a:avLst/>
          </a:prstGeom>
          <a:noFill/>
        </p:spPr>
      </p:pic>
      <p:pic>
        <p:nvPicPr>
          <p:cNvPr id="1028" name="Picture 4" descr="C:\Users\Shane\AppData\Local\Microsoft\Windows\Temporary Internet Files\Content.IE5\PPR975NP\2233142320_792c11917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352800"/>
            <a:ext cx="1752600" cy="28917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Words and Actions must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Walk the talk – Be fair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Contact school administration – lateness destroys creditability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Be well dressed – uniform not wrinkled</a:t>
            </a:r>
          </a:p>
          <a:p>
            <a:pPr marL="514350" indent="-514350">
              <a:buAutoNum type="arabicPeriod"/>
            </a:pPr>
            <a:r>
              <a:rPr lang="en-US" dirty="0" smtClean="0"/>
              <a:t>Hold your pre-meet with coaches and teams, should be no longer than 5 minutes </a:t>
            </a:r>
          </a:p>
          <a:p>
            <a:pPr marL="514350" indent="-514350">
              <a:buAutoNum type="arabicPeriod"/>
            </a:pPr>
            <a:r>
              <a:rPr lang="en-US" dirty="0" smtClean="0"/>
              <a:t>Preventative Officiating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Handle conflicts in professional manner</a:t>
            </a:r>
            <a:endParaRPr lang="en-US" dirty="0"/>
          </a:p>
        </p:txBody>
      </p:sp>
      <p:pic>
        <p:nvPicPr>
          <p:cNvPr id="2052" name="Picture 4" descr="C:\Users\Shane\AppData\Local\Microsoft\Windows\Temporary Internet Files\Content.IE5\M1HNEU02\loud-mouth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715000"/>
            <a:ext cx="1189619" cy="8329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Be an Assignor’s Official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Keep Calendar Updated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Accept Assignments – every match is a big match to someone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One and off mat professionalism – not saying something that could get you in trouble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Do not go looking for trouble</a:t>
            </a:r>
            <a:endParaRPr lang="en-US" sz="2800" dirty="0"/>
          </a:p>
        </p:txBody>
      </p:sp>
      <p:pic>
        <p:nvPicPr>
          <p:cNvPr id="10" name="Picture 9" descr="referee wrestling pic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962400"/>
            <a:ext cx="2628900" cy="2628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  Humble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Check Ego</a:t>
            </a:r>
          </a:p>
          <a:p>
            <a:pPr marL="514350" indent="-514350">
              <a:buAutoNum type="arabicPeriod"/>
            </a:pPr>
            <a:r>
              <a:rPr lang="en-US" dirty="0" smtClean="0"/>
              <a:t>Not bigger than the game</a:t>
            </a:r>
          </a:p>
          <a:p>
            <a:pPr marL="514350" indent="-514350">
              <a:buAutoNum type="arabicPeriod"/>
            </a:pPr>
            <a:r>
              <a:rPr lang="en-US" dirty="0" smtClean="0"/>
              <a:t>Calm Demeanor when addressing coaches</a:t>
            </a:r>
          </a:p>
          <a:p>
            <a:pPr marL="514350" indent="-514350">
              <a:buNone/>
            </a:pPr>
            <a:r>
              <a:rPr lang="en-US" dirty="0" smtClean="0"/>
              <a:t>4. Communicate and treat with respect your team of scorers, timers, tappers, and book keepers</a:t>
            </a:r>
            <a:endParaRPr lang="en-US" dirty="0"/>
          </a:p>
        </p:txBody>
      </p:sp>
      <p:pic>
        <p:nvPicPr>
          <p:cNvPr id="4" name="Picture 3" descr="Referee wrestling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478528"/>
            <a:ext cx="3388489" cy="23794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4.  Be the Official Everyone Wants to Work </a:t>
            </a:r>
            <a:r>
              <a:rPr lang="en-US" sz="3200" dirty="0"/>
              <a:t>W</a:t>
            </a:r>
            <a:r>
              <a:rPr lang="en-US" sz="3200" dirty="0" smtClean="0"/>
              <a:t>ith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96200" cy="1752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Professionalism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Never sell out your partner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Handle difficult situations with class and dignity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" name="Picture 3" descr="Head Ge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191000"/>
            <a:ext cx="2390775" cy="1914525"/>
          </a:xfrm>
          <a:prstGeom prst="rect">
            <a:avLst/>
          </a:prstGeom>
        </p:spPr>
      </p:pic>
      <p:pic>
        <p:nvPicPr>
          <p:cNvPr id="4099" name="Picture 3" descr="C:\Users\Shane\AppData\Local\Microsoft\Windows\Temporary Internet Files\Content.IE5\3W12NW9T\Saludo_203D_8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86200"/>
            <a:ext cx="2971800" cy="2228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5.  Be an Ambassador for Wrestling and </a:t>
            </a:r>
            <a:r>
              <a:rPr lang="en-US" sz="3200" dirty="0"/>
              <a:t>P</a:t>
            </a:r>
            <a:r>
              <a:rPr lang="en-US" sz="3200" dirty="0" smtClean="0"/>
              <a:t>ass on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Your </a:t>
            </a:r>
            <a:r>
              <a:rPr lang="en-US" sz="3200" dirty="0"/>
              <a:t>K</a:t>
            </a:r>
            <a:r>
              <a:rPr lang="en-US" sz="3200" dirty="0" smtClean="0"/>
              <a:t>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7620000" cy="3429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Pass on your knowledge to an eager new official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Help recruit new officials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Hold yourself to high standard – could be first time someone has seen a wrestling match and official</a:t>
            </a:r>
            <a:endParaRPr lang="en-US" sz="2800" dirty="0"/>
          </a:p>
        </p:txBody>
      </p:sp>
      <p:pic>
        <p:nvPicPr>
          <p:cNvPr id="4" name="Picture 3" descr="Officials shi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419600"/>
            <a:ext cx="2085975" cy="2190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Job Description</a:t>
            </a:r>
            <a:endParaRPr lang="en-US" dirty="0"/>
          </a:p>
        </p:txBody>
      </p:sp>
      <p:pic>
        <p:nvPicPr>
          <p:cNvPr id="6" name="Picture 5" descr="recart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8019435" cy="248602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197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a Successful Official Looks Like</vt:lpstr>
      <vt:lpstr>1.  Words and Actions must Match</vt:lpstr>
      <vt:lpstr>2. Be an Assignor’s Official</vt:lpstr>
      <vt:lpstr>3.  Humble Spirit</vt:lpstr>
      <vt:lpstr>4.  Be the Official Everyone Wants to Work With</vt:lpstr>
      <vt:lpstr>5.  Be an Ambassador for Wrestling and Pass on           Your Knowledge</vt:lpstr>
      <vt:lpstr>Job Description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Successful Official Looks Like</dc:title>
  <dc:creator>Genevieve</dc:creator>
  <cp:lastModifiedBy>Genevieve</cp:lastModifiedBy>
  <cp:revision>10</cp:revision>
  <dcterms:created xsi:type="dcterms:W3CDTF">2016-10-10T14:34:05Z</dcterms:created>
  <dcterms:modified xsi:type="dcterms:W3CDTF">2016-10-11T00:59:59Z</dcterms:modified>
</cp:coreProperties>
</file>